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64" r:id="rId3"/>
    <p:sldId id="407" r:id="rId4"/>
    <p:sldId id="409" r:id="rId5"/>
    <p:sldId id="405" r:id="rId6"/>
    <p:sldId id="408" r:id="rId7"/>
    <p:sldId id="302" r:id="rId8"/>
    <p:sldId id="410" r:id="rId9"/>
    <p:sldId id="411" r:id="rId10"/>
    <p:sldId id="412" r:id="rId11"/>
    <p:sldId id="413" r:id="rId12"/>
    <p:sldId id="404" r:id="rId1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BEE"/>
    <a:srgbClr val="D7242E"/>
    <a:srgbClr val="DC25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6" autoAdjust="0"/>
    <p:restoredTop sz="96305" autoAdjust="0"/>
  </p:normalViewPr>
  <p:slideViewPr>
    <p:cSldViewPr snapToGrid="0">
      <p:cViewPr>
        <p:scale>
          <a:sx n="81" d="100"/>
          <a:sy n="81" d="100"/>
        </p:scale>
        <p:origin x="-414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2995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982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653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621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215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427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361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902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660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686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626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7C33A-301D-4D25-B06A-A99A9F2540E4}" type="datetimeFigureOut">
              <a:rPr lang="es-CO" smtClean="0"/>
              <a:t>31/03/2016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BBFDC-60BB-4E70-97C1-585F3EEFE7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872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23" y="1"/>
            <a:ext cx="12440181" cy="697423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161" y="2975977"/>
            <a:ext cx="3511579" cy="62606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758941" y="3057176"/>
            <a:ext cx="2376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CO" sz="2800" b="1" dirty="0" smtClean="0">
                <a:solidFill>
                  <a:schemeClr val="bg1">
                    <a:lumMod val="65000"/>
                  </a:schemeClr>
                </a:solidFill>
              </a:rPr>
              <a:t>MASCOTA CCB</a:t>
            </a:r>
            <a:endParaRPr lang="es-CO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81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783257" y="503809"/>
            <a:ext cx="2249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CO" sz="2800" b="1" dirty="0" smtClean="0">
                <a:solidFill>
                  <a:schemeClr val="bg1">
                    <a:lumMod val="65000"/>
                  </a:schemeClr>
                </a:solidFill>
              </a:rPr>
              <a:t>PROPUESTA 3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981158" y="1430421"/>
            <a:ext cx="68981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/>
              <a:t>Austin es el nombre de la propuesta 3. Es un León más tradicional, más elegante y refleja sabiduría y seriedad.</a:t>
            </a:r>
            <a:endParaRPr lang="es-ES" sz="2000" dirty="0"/>
          </a:p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15740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783257" y="503809"/>
            <a:ext cx="2249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CO" sz="2800" b="1" dirty="0" smtClean="0">
                <a:solidFill>
                  <a:schemeClr val="bg1">
                    <a:lumMod val="65000"/>
                  </a:schemeClr>
                </a:solidFill>
              </a:rPr>
              <a:t>PROPUESTA 3</a:t>
            </a:r>
          </a:p>
        </p:txBody>
      </p:sp>
      <p:pic>
        <p:nvPicPr>
          <p:cNvPr id="2" name="Imagen 1" descr="LEÓN-Austin2-0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475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9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9" t="4250" r="24658" b="6903"/>
          <a:stretch/>
        </p:blipFill>
        <p:spPr>
          <a:xfrm>
            <a:off x="4362450" y="2466975"/>
            <a:ext cx="952500" cy="2024064"/>
          </a:xfrm>
          <a:prstGeom prst="rect">
            <a:avLst/>
          </a:prstGeo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5747765" y="2188122"/>
            <a:ext cx="3087142" cy="2460162"/>
          </a:xfrm>
          <a:prstGeom prst="rect">
            <a:avLst/>
          </a:prstGeom>
        </p:spPr>
        <p:txBody>
          <a:bodyPr lIns="87435" tIns="43717" rIns="87435" bIns="43717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70000"/>
              </a:lnSpc>
            </a:pPr>
            <a:r>
              <a:rPr lang="es-CO" sz="3200" dirty="0" smtClean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GRACIAS</a:t>
            </a:r>
            <a: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Teléfono: (2) 558 46 58</a:t>
            </a:r>
            <a:b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Cra 23B no. 4 - 64 Piso 6</a:t>
            </a:r>
            <a:b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Cali • Colombia</a:t>
            </a:r>
            <a:b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CO" sz="1100" dirty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www.reinventpublicidad.com</a:t>
            </a:r>
          </a:p>
        </p:txBody>
      </p:sp>
    </p:spTree>
    <p:extLst>
      <p:ext uri="{BB962C8B-B14F-4D97-AF65-F5344CB8AC3E}">
        <p14:creationId xmlns:p14="http://schemas.microsoft.com/office/powerpoint/2010/main" val="152191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553368" y="1443790"/>
            <a:ext cx="68981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• Reinventar la imagen de la mascota que el CCB viene utilizando</a:t>
            </a:r>
            <a:endParaRPr lang="es-ES" dirty="0"/>
          </a:p>
          <a:p>
            <a:r>
              <a:rPr lang="es-ES" dirty="0" smtClean="0"/>
              <a:t>actualmente, para darle una imagen menos infantil.</a:t>
            </a:r>
          </a:p>
          <a:p>
            <a:endParaRPr lang="es-ES" dirty="0"/>
          </a:p>
          <a:p>
            <a:r>
              <a:rPr lang="es-ES" dirty="0" smtClean="0"/>
              <a:t>• Utilizar elementos de diseño y gráficos más modernos, que permitan</a:t>
            </a:r>
          </a:p>
          <a:p>
            <a:r>
              <a:rPr lang="es-ES" dirty="0"/>
              <a:t>t</a:t>
            </a:r>
            <a:r>
              <a:rPr lang="es-ES" dirty="0" smtClean="0"/>
              <a:t>ener una mascota con una imagen que</a:t>
            </a:r>
            <a:r>
              <a:rPr lang="es-ES" dirty="0"/>
              <a:t> </a:t>
            </a:r>
            <a:r>
              <a:rPr lang="es-ES" dirty="0" smtClean="0"/>
              <a:t>perdure en el tiempo y que contribuya a fortalecer el posicionamiento de liderazgo del CCB.</a:t>
            </a:r>
          </a:p>
          <a:p>
            <a:endParaRPr lang="es-ES" dirty="0"/>
          </a:p>
          <a:p>
            <a:r>
              <a:rPr lang="es-ES" dirty="0" smtClean="0"/>
              <a:t>• Aprovechar la mascota León y sus connotaciones para</a:t>
            </a:r>
          </a:p>
          <a:p>
            <a:r>
              <a:rPr lang="es-ES" dirty="0" smtClean="0"/>
              <a:t>que el colegio se apropie de ellas: Fuerza, Valor, Sabiduría,</a:t>
            </a:r>
          </a:p>
          <a:p>
            <a:r>
              <a:rPr lang="es-ES" dirty="0" smtClean="0"/>
              <a:t>Liderazgo, Elegancia.</a:t>
            </a:r>
          </a:p>
          <a:p>
            <a:endParaRPr lang="es-ES" dirty="0"/>
          </a:p>
          <a:p>
            <a:endParaRPr lang="es-ES" dirty="0" smtClean="0"/>
          </a:p>
        </p:txBody>
      </p:sp>
      <p:sp>
        <p:nvSpPr>
          <p:cNvPr id="5" name="Rectángulo 4"/>
          <p:cNvSpPr/>
          <p:nvPr/>
        </p:nvSpPr>
        <p:spPr>
          <a:xfrm>
            <a:off x="2596099" y="517177"/>
            <a:ext cx="1920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CO" sz="2800" b="1" dirty="0" smtClean="0">
                <a:solidFill>
                  <a:schemeClr val="bg1">
                    <a:lumMod val="65000"/>
                  </a:schemeClr>
                </a:solidFill>
              </a:rPr>
              <a:t>OBJETIVOS:</a:t>
            </a:r>
          </a:p>
        </p:txBody>
      </p:sp>
      <p:pic>
        <p:nvPicPr>
          <p:cNvPr id="3" name="Imagen 2" descr="mascot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3" t="21472" r="25931" b="15175"/>
          <a:stretch/>
        </p:blipFill>
        <p:spPr>
          <a:xfrm>
            <a:off x="8008122" y="1857409"/>
            <a:ext cx="3970421" cy="394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01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981158" y="1430421"/>
            <a:ext cx="68981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/>
              <a:t>Teniendo en cuenta lo predominante </a:t>
            </a:r>
            <a:r>
              <a:rPr lang="es-ES" sz="2000" dirty="0" smtClean="0"/>
              <a:t>del color </a:t>
            </a:r>
            <a:r>
              <a:rPr lang="es-ES" sz="2000" dirty="0"/>
              <a:t>verde en el </a:t>
            </a:r>
            <a:r>
              <a:rPr lang="es-ES" sz="2000" dirty="0" smtClean="0"/>
              <a:t>manejo de </a:t>
            </a:r>
            <a:r>
              <a:rPr lang="es-ES" sz="2000" dirty="0"/>
              <a:t>su imagen corporativa, se propone que la nueva mascota lleve una chaqueta tipo universitaria, de color verde, logrando </a:t>
            </a:r>
            <a:r>
              <a:rPr lang="es-ES" sz="2000" dirty="0" smtClean="0"/>
              <a:t>así </a:t>
            </a:r>
            <a:r>
              <a:rPr lang="es-ES" sz="2000" dirty="0"/>
              <a:t>una familiaridad entre los estudiantes que pasan a grados superiores y </a:t>
            </a:r>
            <a:r>
              <a:rPr lang="es-ES" sz="2000" dirty="0" err="1"/>
              <a:t>próximos</a:t>
            </a:r>
            <a:r>
              <a:rPr lang="es-ES" sz="2000" dirty="0"/>
              <a:t> a graduarse, teniendo en cuenta la </a:t>
            </a:r>
            <a:r>
              <a:rPr lang="es-ES" sz="2000" dirty="0" err="1"/>
              <a:t>transición</a:t>
            </a:r>
            <a:r>
              <a:rPr lang="es-ES" sz="2000" dirty="0"/>
              <a:t> o cambio que realizaran al pasar a esta nueva etapa de sus vidas. </a:t>
            </a:r>
            <a:endParaRPr lang="es-ES" sz="2000" dirty="0" smtClean="0"/>
          </a:p>
          <a:p>
            <a:pPr algn="just"/>
            <a:endParaRPr lang="es-ES" sz="2000" dirty="0"/>
          </a:p>
          <a:p>
            <a:r>
              <a:rPr lang="es-ES" sz="2000" dirty="0"/>
              <a:t>La nueva mascota </a:t>
            </a:r>
            <a:r>
              <a:rPr lang="es-ES" sz="2000" dirty="0" err="1"/>
              <a:t>tendra</a:t>
            </a:r>
            <a:r>
              <a:rPr lang="es-ES" sz="2000" dirty="0"/>
              <a:t>́ una personalidad alegre, amigable y </a:t>
            </a:r>
            <a:r>
              <a:rPr lang="es-ES" sz="2000" dirty="0" err="1"/>
              <a:t>cool</a:t>
            </a:r>
            <a:r>
              <a:rPr lang="es-ES" sz="2000" dirty="0"/>
              <a:t>, generando confianza entre grandes y </a:t>
            </a:r>
            <a:r>
              <a:rPr lang="es-ES" sz="2000" dirty="0" err="1"/>
              <a:t>pequeños</a:t>
            </a:r>
            <a:r>
              <a:rPr lang="es-ES" sz="2000" dirty="0"/>
              <a:t> abarcando todas las edades. </a:t>
            </a:r>
          </a:p>
          <a:p>
            <a:endParaRPr lang="es-ES" sz="2000" dirty="0"/>
          </a:p>
        </p:txBody>
      </p:sp>
      <p:sp>
        <p:nvSpPr>
          <p:cNvPr id="5" name="Rectángulo 4"/>
          <p:cNvSpPr/>
          <p:nvPr/>
        </p:nvSpPr>
        <p:spPr>
          <a:xfrm>
            <a:off x="2783257" y="503809"/>
            <a:ext cx="2249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CO" sz="2800" b="1" dirty="0" smtClean="0">
                <a:solidFill>
                  <a:schemeClr val="bg1">
                    <a:lumMod val="65000"/>
                  </a:schemeClr>
                </a:solidFill>
              </a:rPr>
              <a:t>PROPUESTA 1</a:t>
            </a:r>
          </a:p>
        </p:txBody>
      </p:sp>
    </p:spTree>
    <p:extLst>
      <p:ext uri="{BB962C8B-B14F-4D97-AF65-F5344CB8AC3E}">
        <p14:creationId xmlns:p14="http://schemas.microsoft.com/office/powerpoint/2010/main" val="285655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pic>
        <p:nvPicPr>
          <p:cNvPr id="2" name="Imagen 1" descr="Screen Shot 2016-03-15 at 2.34.0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28" y="307473"/>
            <a:ext cx="4900137" cy="635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5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pic>
        <p:nvPicPr>
          <p:cNvPr id="5" name="Imagen 4" descr="Screen Shot 2016-03-15 at 2.33.04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0"/>
          <a:stretch/>
        </p:blipFill>
        <p:spPr>
          <a:xfrm>
            <a:off x="2248902" y="0"/>
            <a:ext cx="5919203" cy="6695242"/>
          </a:xfrm>
          <a:prstGeom prst="rect">
            <a:avLst/>
          </a:prstGeom>
        </p:spPr>
      </p:pic>
      <p:pic>
        <p:nvPicPr>
          <p:cNvPr id="11" name="Imagen 10" descr="Screen Shot 2016-03-15 at 2.33.1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473" y="1470532"/>
            <a:ext cx="4759158" cy="177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5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pic>
        <p:nvPicPr>
          <p:cNvPr id="2" name="Imagen 1" descr="Screen Shot 2016-03-15 at 2.31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46" y="242637"/>
            <a:ext cx="8504990" cy="3687004"/>
          </a:xfrm>
          <a:prstGeom prst="rect">
            <a:avLst/>
          </a:prstGeom>
        </p:spPr>
      </p:pic>
      <p:pic>
        <p:nvPicPr>
          <p:cNvPr id="3" name="Imagen 2" descr="Screen Shot 2016-03-15 at 2.33.3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938" y="3649578"/>
            <a:ext cx="2379404" cy="296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85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783257" y="503809"/>
            <a:ext cx="2249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CO" sz="2800" b="1" dirty="0" smtClean="0">
                <a:solidFill>
                  <a:schemeClr val="bg1">
                    <a:lumMod val="65000"/>
                  </a:schemeClr>
                </a:solidFill>
              </a:rPr>
              <a:t>PROPUESTA 2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981158" y="1430421"/>
            <a:ext cx="68981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/>
              <a:t>Leo es el nombre de nuestra segunda propuesta. Un León fuerte, hábil y muy ágil, deportista y orgulloso de llevar las banderas del colegio.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 smtClean="0"/>
              <a:t>Refleja mucha seguridad en </a:t>
            </a:r>
            <a:r>
              <a:rPr lang="es-ES" sz="2000" smtClean="0"/>
              <a:t>si mismo.</a:t>
            </a:r>
            <a:endParaRPr lang="es-ES" sz="2000" dirty="0" smtClean="0"/>
          </a:p>
          <a:p>
            <a:pPr algn="just"/>
            <a:endParaRPr lang="es-ES" sz="2000" dirty="0"/>
          </a:p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59887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783257" y="503809"/>
            <a:ext cx="2249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CO" sz="2800" b="1" dirty="0" smtClean="0">
                <a:solidFill>
                  <a:schemeClr val="bg1">
                    <a:lumMod val="65000"/>
                  </a:schemeClr>
                </a:solidFill>
              </a:rPr>
              <a:t>PROPUESTA 2</a:t>
            </a:r>
          </a:p>
        </p:txBody>
      </p:sp>
      <p:pic>
        <p:nvPicPr>
          <p:cNvPr id="3" name="Imagen 2" descr="leonardo-0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0"/>
          <a:stretch/>
        </p:blipFill>
        <p:spPr>
          <a:xfrm>
            <a:off x="1965148" y="378215"/>
            <a:ext cx="9732211" cy="609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85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18" y="-294468"/>
            <a:ext cx="2144827" cy="756552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783257" y="503809"/>
            <a:ext cx="2249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s-CO" sz="2800" b="1" dirty="0" smtClean="0">
                <a:solidFill>
                  <a:schemeClr val="bg1">
                    <a:lumMod val="65000"/>
                  </a:schemeClr>
                </a:solidFill>
              </a:rPr>
              <a:t>PROPUESTA 2</a:t>
            </a:r>
          </a:p>
        </p:txBody>
      </p:sp>
      <p:pic>
        <p:nvPicPr>
          <p:cNvPr id="2" name="Imagen 1" descr="CCB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3" t="7992" b="9747"/>
          <a:stretch/>
        </p:blipFill>
        <p:spPr>
          <a:xfrm>
            <a:off x="1951396" y="1136315"/>
            <a:ext cx="9758607" cy="505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8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</TotalTime>
  <Words>249</Words>
  <Application>Microsoft Office PowerPoint</Application>
  <PresentationFormat>Custom</PresentationFormat>
  <Paragraphs>25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gustavo.polanco</dc:creator>
  <cp:lastModifiedBy>Portatil CCB</cp:lastModifiedBy>
  <cp:revision>170</cp:revision>
  <dcterms:created xsi:type="dcterms:W3CDTF">2015-10-09T14:21:39Z</dcterms:created>
  <dcterms:modified xsi:type="dcterms:W3CDTF">2016-04-01T04:14:54Z</dcterms:modified>
</cp:coreProperties>
</file>